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2" r:id="rId2"/>
    <p:sldId id="263" r:id="rId3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706" autoAdjust="0"/>
  </p:normalViewPr>
  <p:slideViewPr>
    <p:cSldViewPr snapToGrid="0">
      <p:cViewPr varScale="1">
        <p:scale>
          <a:sx n="113" d="100"/>
          <a:sy n="113" d="100"/>
        </p:scale>
        <p:origin x="222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A9BCE0C-CD74-4A59-802C-6D2F8C15331A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798501B-77B5-4365-9881-C6E19A3C1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04FDEA8-CBB8-46CC-9562-028963DBC55A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C8BD8E7-1312-41F3-99C4-6DA5AF891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48245"/>
            <a:ext cx="10515600" cy="22402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B05269-D5AC-4872-A436-178C59502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001"/>
            <a:ext cx="10515600" cy="1325389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08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483427"/>
            <a:ext cx="10515600" cy="27432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5025" y="5257800"/>
            <a:ext cx="105156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Christopher </a:t>
            </a:r>
            <a:r>
              <a:rPr lang="en-US" dirty="0" err="1" smtClean="0"/>
              <a:t>bAUMAN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Sanmin</a:t>
            </a:r>
            <a:r>
              <a:rPr lang="en-US" dirty="0" smtClean="0"/>
              <a:t> Senior High school</a:t>
            </a:r>
            <a:endParaRPr lang="en-US" dirty="0"/>
          </a:p>
        </p:txBody>
      </p:sp>
      <p:pic>
        <p:nvPicPr>
          <p:cNvPr id="24" name="Picture Placeholder 23"/>
          <p:cNvPicPr>
            <a:picLocks noGrp="1" noChangeAspect="1"/>
          </p:cNvPicPr>
          <p:nvPr>
            <p:ph type="pic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1" b="10681"/>
          <a:stretch>
            <a:fillRect/>
          </a:stretch>
        </p:blipFill>
        <p:spPr/>
      </p:pic>
      <p:pic>
        <p:nvPicPr>
          <p:cNvPr id="25" name="Picture Placeholder 24"/>
          <p:cNvPicPr>
            <a:picLocks noGrp="1" noChangeAspect="1"/>
          </p:cNvPicPr>
          <p:nvPr>
            <p:ph type="pic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1" r="21741"/>
          <a:stretch>
            <a:fillRect/>
          </a:stretch>
        </p:blipFill>
        <p:spPr/>
      </p:pic>
      <p:pic>
        <p:nvPicPr>
          <p:cNvPr id="26" name="Picture Placeholder 25"/>
          <p:cNvPicPr>
            <a:picLocks noGrp="1" noChangeAspect="1"/>
          </p:cNvPicPr>
          <p:nvPr>
            <p:ph type="pic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1" b="10681"/>
          <a:stretch>
            <a:fillRect/>
          </a:stretch>
        </p:blipFill>
        <p:spPr/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3970867"/>
            <a:ext cx="3378253" cy="253369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573" y="4314351"/>
            <a:ext cx="3014427" cy="169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 hidden="1">
            <a:extLst>
              <a:ext uri="{FF2B5EF4-FFF2-40B4-BE49-F238E27FC236}">
                <a16:creationId xmlns="" xmlns:a16="http://schemas.microsoft.com/office/drawing/2014/main" id="{E836A675-CF30-4322-9910-D0876ADF4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Infographic</a:t>
            </a:r>
          </a:p>
        </p:txBody>
      </p:sp>
      <p:pic>
        <p:nvPicPr>
          <p:cNvPr id="1045" name="Graphic 1044" descr="Puzzle">
            <a:extLst>
              <a:ext uri="{FF2B5EF4-FFF2-40B4-BE49-F238E27FC236}">
                <a16:creationId xmlns="" xmlns:a16="http://schemas.microsoft.com/office/drawing/2014/main" id="{C6AC993A-DD3F-428F-87C7-A85222811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82236">
            <a:off x="5996736" y="1641105"/>
            <a:ext cx="197957" cy="197957"/>
          </a:xfrm>
          <a:prstGeom prst="rect">
            <a:avLst/>
          </a:prstGeom>
        </p:spPr>
      </p:pic>
      <p:sp>
        <p:nvSpPr>
          <p:cNvPr id="119" name="TextBox 118">
            <a:extLst>
              <a:ext uri="{FF2B5EF4-FFF2-40B4-BE49-F238E27FC236}">
                <a16:creationId xmlns="" xmlns:a16="http://schemas.microsoft.com/office/drawing/2014/main" id="{4D5ED44B-169A-4277-B921-884EDA54B107}"/>
              </a:ext>
            </a:extLst>
          </p:cNvPr>
          <p:cNvSpPr txBox="1"/>
          <p:nvPr/>
        </p:nvSpPr>
        <p:spPr>
          <a:xfrm>
            <a:off x="5976392" y="6423196"/>
            <a:ext cx="2509839" cy="103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75" b="1" noProof="1"/>
              <a:t>Chris Bauman</a:t>
            </a:r>
            <a:endParaRPr lang="en-US" sz="675" noProof="1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89" y="395606"/>
            <a:ext cx="1534377" cy="230123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89" y="3385742"/>
            <a:ext cx="1803684" cy="270552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711" y="474752"/>
            <a:ext cx="3427403" cy="228493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385" y="3900161"/>
            <a:ext cx="3352729" cy="22037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0400" y="550333"/>
            <a:ext cx="4953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CPR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Selfie v photographer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Social </a:t>
            </a:r>
            <a:r>
              <a:rPr lang="en-US" dirty="0" smtClean="0"/>
              <a:t>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Smile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Money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Self sacrifice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Donate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Influence others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Break the cycle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Mentor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Motivation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Think outside the box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Trash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Grass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drawing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732928"/>
      </p:ext>
    </p:extLst>
  </p:cSld>
  <p:clrMapOvr>
    <a:masterClrMapping/>
  </p:clrMapOvr>
</p:sld>
</file>

<file path=ppt/theme/theme1.xml><?xml version="1.0" encoding="utf-8"?>
<a:theme xmlns:a="http://schemas.openxmlformats.org/drawingml/2006/main" name="Health Fitness 16x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lth and fitness presentation (widescreen).potx" id="{ABFD658B-2256-413B-9244-0F977A0B2D12}" vid="{E4CB021D-C859-4C82-BDBB-2F2FACCF0D80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Health and fitness presentation (widescreen)</Template>
  <TotalTime>60861</TotalTime>
  <Words>38</Words>
  <Application>Microsoft Office PowerPoint</Application>
  <PresentationFormat>Widescreen</PresentationFormat>
  <Paragraphs>24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Health Fitness 16x9</vt:lpstr>
      <vt:lpstr>Sanmin Senior High school</vt:lpstr>
      <vt:lpstr>Education Infographic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Dell Conversation Class</dc:title>
  <dc:creator>Chris</dc:creator>
  <cp:lastModifiedBy>Chris</cp:lastModifiedBy>
  <cp:revision>20</cp:revision>
  <cp:lastPrinted>2019-10-29T01:07:44Z</cp:lastPrinted>
  <dcterms:created xsi:type="dcterms:W3CDTF">2019-07-16T04:55:45Z</dcterms:created>
  <dcterms:modified xsi:type="dcterms:W3CDTF">2019-10-29T05:52:54Z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